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98F7E-442D-485F-9E26-A12517D93575}" v="6" dt="2025-04-16T16:44:01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David Dominguez Arrieta" userId="fad55b66-9065-41f2-b74e-a21347fd406b" providerId="ADAL" clId="{10C98F7E-442D-485F-9E26-A12517D93575}"/>
    <pc:docChg chg="custSel modSld">
      <pc:chgData name="Juan David Dominguez Arrieta" userId="fad55b66-9065-41f2-b74e-a21347fd406b" providerId="ADAL" clId="{10C98F7E-442D-485F-9E26-A12517D93575}" dt="2025-04-16T16:56:17.727" v="103" actId="20577"/>
      <pc:docMkLst>
        <pc:docMk/>
      </pc:docMkLst>
      <pc:sldChg chg="modSp mod">
        <pc:chgData name="Juan David Dominguez Arrieta" userId="fad55b66-9065-41f2-b74e-a21347fd406b" providerId="ADAL" clId="{10C98F7E-442D-485F-9E26-A12517D93575}" dt="2025-04-16T16:38:27.956" v="11" actId="20577"/>
        <pc:sldMkLst>
          <pc:docMk/>
          <pc:sldMk cId="2686043678" sldId="258"/>
        </pc:sldMkLst>
        <pc:spChg chg="mod">
          <ac:chgData name="Juan David Dominguez Arrieta" userId="fad55b66-9065-41f2-b74e-a21347fd406b" providerId="ADAL" clId="{10C98F7E-442D-485F-9E26-A12517D93575}" dt="2025-04-16T16:38:27.956" v="11" actId="20577"/>
          <ac:spMkLst>
            <pc:docMk/>
            <pc:sldMk cId="2686043678" sldId="258"/>
            <ac:spMk id="8" creationId="{C6DF5004-1791-24CF-543E-5FFB4EAA3B33}"/>
          </ac:spMkLst>
        </pc:spChg>
      </pc:sldChg>
      <pc:sldChg chg="modSp mod">
        <pc:chgData name="Juan David Dominguez Arrieta" userId="fad55b66-9065-41f2-b74e-a21347fd406b" providerId="ADAL" clId="{10C98F7E-442D-485F-9E26-A12517D93575}" dt="2025-04-16T16:42:06.514" v="55" actId="20577"/>
        <pc:sldMkLst>
          <pc:docMk/>
          <pc:sldMk cId="3078466969" sldId="301"/>
        </pc:sldMkLst>
        <pc:spChg chg="mod">
          <ac:chgData name="Juan David Dominguez Arrieta" userId="fad55b66-9065-41f2-b74e-a21347fd406b" providerId="ADAL" clId="{10C98F7E-442D-485F-9E26-A12517D93575}" dt="2025-04-16T16:41:42.835" v="50" actId="20577"/>
          <ac:spMkLst>
            <pc:docMk/>
            <pc:sldMk cId="3078466969" sldId="301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10C98F7E-442D-485F-9E26-A12517D93575}" dt="2025-04-16T16:42:06.514" v="55" actId="20577"/>
          <ac:spMkLst>
            <pc:docMk/>
            <pc:sldMk cId="3078466969" sldId="301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10C98F7E-442D-485F-9E26-A12517D93575}" dt="2025-04-16T16:38:35.764" v="23" actId="20577"/>
          <ac:spMkLst>
            <pc:docMk/>
            <pc:sldMk cId="3078466969" sldId="301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10C98F7E-442D-485F-9E26-A12517D93575}" dt="2025-04-16T16:43:23.517" v="62" actId="14100"/>
        <pc:sldMkLst>
          <pc:docMk/>
          <pc:sldMk cId="3980114704" sldId="777"/>
        </pc:sldMkLst>
        <pc:graphicFrameChg chg="add mod">
          <ac:chgData name="Juan David Dominguez Arrieta" userId="fad55b66-9065-41f2-b74e-a21347fd406b" providerId="ADAL" clId="{10C98F7E-442D-485F-9E26-A12517D93575}" dt="2025-04-16T16:43:23.517" v="62" actId="14100"/>
          <ac:graphicFrameMkLst>
            <pc:docMk/>
            <pc:sldMk cId="3980114704" sldId="777"/>
            <ac:graphicFrameMk id="2" creationId="{0F67D817-BDFA-FBAF-FD95-998DA6CEEEB9}"/>
          </ac:graphicFrameMkLst>
        </pc:graphicFrameChg>
        <pc:graphicFrameChg chg="del">
          <ac:chgData name="Juan David Dominguez Arrieta" userId="fad55b66-9065-41f2-b74e-a21347fd406b" providerId="ADAL" clId="{10C98F7E-442D-485F-9E26-A12517D93575}" dt="2025-04-16T16:42:11.773" v="56" actId="478"/>
          <ac:graphicFrameMkLst>
            <pc:docMk/>
            <pc:sldMk cId="3980114704" sldId="777"/>
            <ac:graphicFrameMk id="3" creationId="{78870AA3-6F2F-0787-AB3A-21C3AF3AA140}"/>
          </ac:graphicFrameMkLst>
        </pc:graphicFrameChg>
      </pc:sldChg>
      <pc:sldChg chg="addSp delSp modSp mod">
        <pc:chgData name="Juan David Dominguez Arrieta" userId="fad55b66-9065-41f2-b74e-a21347fd406b" providerId="ADAL" clId="{10C98F7E-442D-485F-9E26-A12517D93575}" dt="2025-04-16T16:44:58.029" v="69" actId="14100"/>
        <pc:sldMkLst>
          <pc:docMk/>
          <pc:sldMk cId="32694744" sldId="778"/>
        </pc:sldMkLst>
        <pc:graphicFrameChg chg="add mod">
          <ac:chgData name="Juan David Dominguez Arrieta" userId="fad55b66-9065-41f2-b74e-a21347fd406b" providerId="ADAL" clId="{10C98F7E-442D-485F-9E26-A12517D93575}" dt="2025-04-16T16:44:58.029" v="69" actId="14100"/>
          <ac:graphicFrameMkLst>
            <pc:docMk/>
            <pc:sldMk cId="32694744" sldId="778"/>
            <ac:graphicFrameMk id="2" creationId="{0F67D817-BDFA-FBAF-FD95-998DA6CEEEB9}"/>
          </ac:graphicFrameMkLst>
        </pc:graphicFrameChg>
        <pc:graphicFrameChg chg="del">
          <ac:chgData name="Juan David Dominguez Arrieta" userId="fad55b66-9065-41f2-b74e-a21347fd406b" providerId="ADAL" clId="{10C98F7E-442D-485F-9E26-A12517D93575}" dt="2025-04-16T16:44:14.960" v="63" actId="478"/>
          <ac:graphicFrameMkLst>
            <pc:docMk/>
            <pc:sldMk cId="32694744" sldId="778"/>
            <ac:graphicFrameMk id="5" creationId="{78870AA3-6F2F-0787-AB3A-21C3AF3AA140}"/>
          </ac:graphicFrameMkLst>
        </pc:graphicFrameChg>
      </pc:sldChg>
      <pc:sldChg chg="modSp mod">
        <pc:chgData name="Juan David Dominguez Arrieta" userId="fad55b66-9065-41f2-b74e-a21347fd406b" providerId="ADAL" clId="{10C98F7E-442D-485F-9E26-A12517D93575}" dt="2025-04-16T16:56:17.727" v="103" actId="20577"/>
        <pc:sldMkLst>
          <pc:docMk/>
          <pc:sldMk cId="2686374708" sldId="780"/>
        </pc:sldMkLst>
        <pc:spChg chg="mod">
          <ac:chgData name="Juan David Dominguez Arrieta" userId="fad55b66-9065-41f2-b74e-a21347fd406b" providerId="ADAL" clId="{10C98F7E-442D-485F-9E26-A12517D93575}" dt="2025-04-16T16:49:08.028" v="84" actId="20577"/>
          <ac:spMkLst>
            <pc:docMk/>
            <pc:sldMk cId="2686374708" sldId="780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10C98F7E-442D-485F-9E26-A12517D93575}" dt="2025-04-16T16:56:17.727" v="103" actId="20577"/>
          <ac:spMkLst>
            <pc:docMk/>
            <pc:sldMk cId="2686374708" sldId="780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10C98F7E-442D-485F-9E26-A12517D93575}" dt="2025-04-16T16:38:56.038" v="45" actId="20577"/>
          <ac:spMkLst>
            <pc:docMk/>
            <pc:sldMk cId="2686374708" sldId="780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10C98F7E-442D-485F-9E26-A12517D93575}" dt="2025-04-16T16:53:34.885" v="98" actId="14100"/>
        <pc:sldMkLst>
          <pc:docMk/>
          <pc:sldMk cId="3331881373" sldId="781"/>
        </pc:sldMkLst>
        <pc:graphicFrameChg chg="del">
          <ac:chgData name="Juan David Dominguez Arrieta" userId="fad55b66-9065-41f2-b74e-a21347fd406b" providerId="ADAL" clId="{10C98F7E-442D-485F-9E26-A12517D93575}" dt="2025-04-16T16:51:02.369" v="92" actId="478"/>
          <ac:graphicFrameMkLst>
            <pc:docMk/>
            <pc:sldMk cId="3331881373" sldId="781"/>
            <ac:graphicFrameMk id="2" creationId="{2A38D8ED-C9AB-A529-028F-1E1D575D00BC}"/>
          </ac:graphicFrameMkLst>
        </pc:graphicFrameChg>
        <pc:graphicFrameChg chg="add mod">
          <ac:chgData name="Juan David Dominguez Arrieta" userId="fad55b66-9065-41f2-b74e-a21347fd406b" providerId="ADAL" clId="{10C98F7E-442D-485F-9E26-A12517D93575}" dt="2025-04-16T16:53:34.885" v="98" actId="14100"/>
          <ac:graphicFrameMkLst>
            <pc:docMk/>
            <pc:sldMk cId="3331881373" sldId="781"/>
            <ac:graphicFrameMk id="3" creationId="{3DB1ECBC-05EF-2150-2C5A-0629B8F9C026}"/>
          </ac:graphicFrameMkLst>
        </pc:graphicFrameChg>
      </pc:sldChg>
      <pc:sldChg chg="addSp delSp modSp mod">
        <pc:chgData name="Juan David Dominguez Arrieta" userId="fad55b66-9065-41f2-b74e-a21347fd406b" providerId="ADAL" clId="{10C98F7E-442D-485F-9E26-A12517D93575}" dt="2025-04-16T16:50:03.489" v="91" actId="14100"/>
        <pc:sldMkLst>
          <pc:docMk/>
          <pc:sldMk cId="1444223826" sldId="782"/>
        </pc:sldMkLst>
        <pc:graphicFrameChg chg="del">
          <ac:chgData name="Juan David Dominguez Arrieta" userId="fad55b66-9065-41f2-b74e-a21347fd406b" providerId="ADAL" clId="{10C98F7E-442D-485F-9E26-A12517D93575}" dt="2025-04-16T16:49:47.781" v="85" actId="478"/>
          <ac:graphicFrameMkLst>
            <pc:docMk/>
            <pc:sldMk cId="1444223826" sldId="782"/>
            <ac:graphicFrameMk id="2" creationId="{2A38D8ED-C9AB-A529-028F-1E1D575D00BC}"/>
          </ac:graphicFrameMkLst>
        </pc:graphicFrameChg>
        <pc:graphicFrameChg chg="add mod">
          <ac:chgData name="Juan David Dominguez Arrieta" userId="fad55b66-9065-41f2-b74e-a21347fd406b" providerId="ADAL" clId="{10C98F7E-442D-485F-9E26-A12517D93575}" dt="2025-04-16T16:50:03.489" v="91" actId="14100"/>
          <ac:graphicFrameMkLst>
            <pc:docMk/>
            <pc:sldMk cId="1444223826" sldId="782"/>
            <ac:graphicFrameMk id="5" creationId="{3DB1ECBC-05EF-2150-2C5A-0629B8F9C02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'01'!$F$11:$F$17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'01'!$G$11:$G$17</c:f>
              <c:numCache>
                <c:formatCode>0.00%</c:formatCode>
                <c:ptCount val="7"/>
                <c:pt idx="0">
                  <c:v>0.92585170340681366</c:v>
                </c:pt>
                <c:pt idx="1">
                  <c:v>0.87507859987424019</c:v>
                </c:pt>
                <c:pt idx="2">
                  <c:v>0.95775689763976513</c:v>
                </c:pt>
                <c:pt idx="3">
                  <c:v>0.9161168708765316</c:v>
                </c:pt>
                <c:pt idx="4">
                  <c:v>0.90039318479685448</c:v>
                </c:pt>
                <c:pt idx="5">
                  <c:v>0.94594594594594594</c:v>
                </c:pt>
                <c:pt idx="6">
                  <c:v>0.91179976162097731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6-4EB4-8F24-61C4097B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6377871"/>
        <c:axId val="1256380783"/>
        <c:axId val="0"/>
      </c:bar3DChart>
      <c:catAx>
        <c:axId val="1256377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6380783"/>
        <c:crosses val="autoZero"/>
        <c:auto val="1"/>
        <c:lblAlgn val="ctr"/>
        <c:lblOffset val="100"/>
        <c:noMultiLvlLbl val="0"/>
      </c:catAx>
      <c:valAx>
        <c:axId val="125638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637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'01'!$F$11:$F$17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'01'!$G$11:$G$17</c:f>
              <c:numCache>
                <c:formatCode>0.00%</c:formatCode>
                <c:ptCount val="7"/>
                <c:pt idx="0">
                  <c:v>0.69421487603305787</c:v>
                </c:pt>
                <c:pt idx="1">
                  <c:v>0.77114887329146653</c:v>
                </c:pt>
                <c:pt idx="2">
                  <c:v>0.90089258233302549</c:v>
                </c:pt>
                <c:pt idx="3">
                  <c:v>0.5714285714285714</c:v>
                </c:pt>
                <c:pt idx="4">
                  <c:v>0.85235732009925558</c:v>
                </c:pt>
                <c:pt idx="5">
                  <c:v>0.8928571428571429</c:v>
                </c:pt>
                <c:pt idx="6">
                  <c:v>0.56105610561056107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4C40-87A4-DD96A67B0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6377871"/>
        <c:axId val="1256380783"/>
        <c:axId val="0"/>
      </c:bar3DChart>
      <c:catAx>
        <c:axId val="1256377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6380783"/>
        <c:crosses val="autoZero"/>
        <c:auto val="1"/>
        <c:lblAlgn val="ctr"/>
        <c:lblOffset val="100"/>
        <c:noMultiLvlLbl val="0"/>
      </c:catAx>
      <c:valAx>
        <c:axId val="125638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637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'02'!$E$12:$E$34</c:f>
              <c:strCache>
                <c:ptCount val="23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GOL</c:v>
                </c:pt>
                <c:pt idx="12">
                  <c:v>IBERIA</c:v>
                </c:pt>
                <c:pt idx="13">
                  <c:v>JETBLUE</c:v>
                </c:pt>
                <c:pt idx="14">
                  <c:v>JETSMART CHILE</c:v>
                </c:pt>
                <c:pt idx="15">
                  <c:v>JETSMART PERÚ</c:v>
                </c:pt>
                <c:pt idx="16">
                  <c:v>KLM</c:v>
                </c:pt>
                <c:pt idx="17">
                  <c:v>LASER AIRLINES</c:v>
                </c:pt>
                <c:pt idx="18">
                  <c:v>LATAM (LAN, LAN ECUADOR, LAN PERÚ)</c:v>
                </c:pt>
                <c:pt idx="19">
                  <c:v>LUFTHANSA</c:v>
                </c:pt>
                <c:pt idx="20">
                  <c:v>TURPIAL</c:v>
                </c:pt>
                <c:pt idx="21">
                  <c:v>UNITED AIRLINES</c:v>
                </c:pt>
                <c:pt idx="22">
                  <c:v>VOLARIS MEXICO</c:v>
                </c:pt>
              </c:strCache>
            </c:strRef>
          </c:cat>
          <c:val>
            <c:numRef>
              <c:f>'02'!$F$12:$F$34</c:f>
              <c:numCache>
                <c:formatCode>0.00%</c:formatCode>
                <c:ptCount val="23"/>
                <c:pt idx="0">
                  <c:v>0.86956521739130432</c:v>
                </c:pt>
                <c:pt idx="1">
                  <c:v>0.66666666666666663</c:v>
                </c:pt>
                <c:pt idx="2">
                  <c:v>0.97381319142977174</c:v>
                </c:pt>
                <c:pt idx="3">
                  <c:v>0.55629139072847678</c:v>
                </c:pt>
                <c:pt idx="4">
                  <c:v>0.91343493498109374</c:v>
                </c:pt>
                <c:pt idx="5">
                  <c:v>0.92423105776444114</c:v>
                </c:pt>
                <c:pt idx="6">
                  <c:v>0.25714285714285717</c:v>
                </c:pt>
                <c:pt idx="7">
                  <c:v>0.97161166292854861</c:v>
                </c:pt>
                <c:pt idx="8">
                  <c:v>0.91514143094841927</c:v>
                </c:pt>
                <c:pt idx="9">
                  <c:v>0.92561983471074383</c:v>
                </c:pt>
                <c:pt idx="10">
                  <c:v>0.92226613965744397</c:v>
                </c:pt>
                <c:pt idx="11">
                  <c:v>1</c:v>
                </c:pt>
                <c:pt idx="12">
                  <c:v>0.91805938666233977</c:v>
                </c:pt>
                <c:pt idx="13">
                  <c:v>0.95602032838154816</c:v>
                </c:pt>
                <c:pt idx="14">
                  <c:v>0.8876933422999328</c:v>
                </c:pt>
                <c:pt idx="15">
                  <c:v>0.99885189437428235</c:v>
                </c:pt>
                <c:pt idx="16">
                  <c:v>0.61187648456057009</c:v>
                </c:pt>
                <c:pt idx="17">
                  <c:v>0.99115044247787609</c:v>
                </c:pt>
                <c:pt idx="18">
                  <c:v>0.87265917602996257</c:v>
                </c:pt>
                <c:pt idx="19">
                  <c:v>0.97741273100616022</c:v>
                </c:pt>
                <c:pt idx="20">
                  <c:v>0.78431372549019607</c:v>
                </c:pt>
                <c:pt idx="21">
                  <c:v>0.9614543006227908</c:v>
                </c:pt>
                <c:pt idx="22">
                  <c:v>0.99867899603698818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1-4F06-B333-8E0920901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3835695"/>
        <c:axId val="1283836111"/>
        <c:axId val="0"/>
      </c:bar3DChart>
      <c:catAx>
        <c:axId val="1283835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3836111"/>
        <c:crosses val="autoZero"/>
        <c:auto val="1"/>
        <c:lblAlgn val="ctr"/>
        <c:lblOffset val="100"/>
        <c:noMultiLvlLbl val="0"/>
      </c:catAx>
      <c:valAx>
        <c:axId val="1283836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383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'02'!$E$12:$E$34</c:f>
              <c:strCache>
                <c:ptCount val="23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GOL</c:v>
                </c:pt>
                <c:pt idx="12">
                  <c:v>IBERIA</c:v>
                </c:pt>
                <c:pt idx="13">
                  <c:v>JETBLUE</c:v>
                </c:pt>
                <c:pt idx="14">
                  <c:v>JETSMART CHILE</c:v>
                </c:pt>
                <c:pt idx="15">
                  <c:v>JETSMART PERÚ</c:v>
                </c:pt>
                <c:pt idx="16">
                  <c:v>KLM</c:v>
                </c:pt>
                <c:pt idx="17">
                  <c:v>LASER AIRLINES</c:v>
                </c:pt>
                <c:pt idx="18">
                  <c:v>LATAM (LAN, LAN ECUADOR, LAN PERÚ)</c:v>
                </c:pt>
                <c:pt idx="19">
                  <c:v>LUFTHANSA</c:v>
                </c:pt>
                <c:pt idx="20">
                  <c:v>TURPIAL</c:v>
                </c:pt>
                <c:pt idx="21">
                  <c:v>UNITED AIRLINES</c:v>
                </c:pt>
                <c:pt idx="22">
                  <c:v>VOLARIS MEXICO</c:v>
                </c:pt>
              </c:strCache>
            </c:strRef>
          </c:cat>
          <c:val>
            <c:numRef>
              <c:f>'02'!$F$12:$F$34</c:f>
              <c:numCache>
                <c:formatCode>0.00%</c:formatCode>
                <c:ptCount val="23"/>
                <c:pt idx="0">
                  <c:v>0.83333333333333337</c:v>
                </c:pt>
                <c:pt idx="1">
                  <c:v>0.6</c:v>
                </c:pt>
                <c:pt idx="2">
                  <c:v>0.93442622950819676</c:v>
                </c:pt>
                <c:pt idx="3">
                  <c:v>0.42857142857142855</c:v>
                </c:pt>
                <c:pt idx="4">
                  <c:v>0.88628762541806017</c:v>
                </c:pt>
                <c:pt idx="5">
                  <c:v>0.8839285714285714</c:v>
                </c:pt>
                <c:pt idx="6">
                  <c:v>0.1111111111111111</c:v>
                </c:pt>
                <c:pt idx="7">
                  <c:v>0.90476190476190477</c:v>
                </c:pt>
                <c:pt idx="8">
                  <c:v>0.88</c:v>
                </c:pt>
                <c:pt idx="9">
                  <c:v>0.4375</c:v>
                </c:pt>
                <c:pt idx="10">
                  <c:v>0.8928571428571429</c:v>
                </c:pt>
                <c:pt idx="11">
                  <c:v>1</c:v>
                </c:pt>
                <c:pt idx="12">
                  <c:v>0.84146341463414631</c:v>
                </c:pt>
                <c:pt idx="13">
                  <c:v>0.9178082191780822</c:v>
                </c:pt>
                <c:pt idx="14">
                  <c:v>0.82499999999999996</c:v>
                </c:pt>
                <c:pt idx="15">
                  <c:v>0.96666666666666667</c:v>
                </c:pt>
                <c:pt idx="16">
                  <c:v>0.4107142857142857</c:v>
                </c:pt>
                <c:pt idx="17">
                  <c:v>0.875</c:v>
                </c:pt>
                <c:pt idx="18">
                  <c:v>0.87265917602996257</c:v>
                </c:pt>
                <c:pt idx="19">
                  <c:v>0.6071428571428571</c:v>
                </c:pt>
                <c:pt idx="20">
                  <c:v>0.625</c:v>
                </c:pt>
                <c:pt idx="21">
                  <c:v>0.9107142857142857</c:v>
                </c:pt>
                <c:pt idx="22">
                  <c:v>0.9642857142857143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350-A91C-4E1236C2CA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3835695"/>
        <c:axId val="1283836111"/>
        <c:axId val="0"/>
      </c:bar3DChart>
      <c:catAx>
        <c:axId val="1283835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3836111"/>
        <c:crosses val="autoZero"/>
        <c:auto val="1"/>
        <c:lblAlgn val="ctr"/>
        <c:lblOffset val="100"/>
        <c:noMultiLvlLbl val="0"/>
      </c:catAx>
      <c:valAx>
        <c:axId val="1283836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383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16/04/2025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16/04/2025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16/04/2025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2BD300-B4F2-61C8-1333-90411555B242}"/>
              </a:ext>
            </a:extLst>
          </p:cNvPr>
          <p:cNvSpPr txBox="1"/>
          <p:nvPr/>
        </p:nvSpPr>
        <p:spPr>
          <a:xfrm>
            <a:off x="5586274" y="6200131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 SPIRIT y TURKISH AIRLINES NO presentaron reporte del mes de enero 2025.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B1ECBC-05EF-2150-2C5A-0629B8F9C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531983"/>
              </p:ext>
            </p:extLst>
          </p:nvPr>
        </p:nvGraphicFramePr>
        <p:xfrm>
          <a:off x="5520695" y="1349406"/>
          <a:ext cx="5962650" cy="456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D7330D-11F3-CCC1-BBAD-BBE17C039922}"/>
              </a:ext>
            </a:extLst>
          </p:cNvPr>
          <p:cNvSpPr txBox="1"/>
          <p:nvPr/>
        </p:nvSpPr>
        <p:spPr>
          <a:xfrm>
            <a:off x="5586274" y="6200131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 SPIRIT y TURKISH AIRLINES NO presentaron reporte del mes de enero 2025.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DB1ECBC-05EF-2150-2C5A-0629B8F9C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602128"/>
              </p:ext>
            </p:extLst>
          </p:nvPr>
        </p:nvGraphicFramePr>
        <p:xfrm>
          <a:off x="5509459" y="1376039"/>
          <a:ext cx="6093656" cy="450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 2025.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74.91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91.90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Febrero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F67D817-BDFA-FBAF-FD95-998DA6CEE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934471"/>
              </p:ext>
            </p:extLst>
          </p:nvPr>
        </p:nvGraphicFramePr>
        <p:xfrm>
          <a:off x="5520695" y="1322774"/>
          <a:ext cx="5930003" cy="453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F67D817-BDFA-FBAF-FD95-998DA6CEE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046416"/>
              </p:ext>
            </p:extLst>
          </p:nvPr>
        </p:nvGraphicFramePr>
        <p:xfrm>
          <a:off x="5509459" y="1340528"/>
          <a:ext cx="6058145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76.56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86.32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88923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Febrero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214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ACD23384-212B-4A86-A49B-916D8FB075A8}"/>
</file>

<file path=customXml/itemProps2.xml><?xml version="1.0" encoding="utf-8"?>
<ds:datastoreItem xmlns:ds="http://schemas.openxmlformats.org/officeDocument/2006/customXml" ds:itemID="{8D28A9A0-5912-471A-9B1D-BA936F44935C}"/>
</file>

<file path=customXml/itemProps3.xml><?xml version="1.0" encoding="utf-8"?>
<ds:datastoreItem xmlns:ds="http://schemas.openxmlformats.org/officeDocument/2006/customXml" ds:itemID="{6F5131CE-C644-4B73-834F-1DD58DCEFC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</TotalTime>
  <Words>383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FEBRERO 2025</dc:title>
  <dc:creator>William Camilo  Baracaldo Godoy</dc:creator>
  <cp:lastModifiedBy>Juan David Dominguez Arrieta</cp:lastModifiedBy>
  <cp:revision>190</cp:revision>
  <dcterms:created xsi:type="dcterms:W3CDTF">2023-05-08T00:34:42Z</dcterms:created>
  <dcterms:modified xsi:type="dcterms:W3CDTF">2025-04-16T16:56:21Z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